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89" r:id="rId2"/>
    <p:sldId id="326" r:id="rId3"/>
    <p:sldId id="329" r:id="rId4"/>
    <p:sldId id="327" r:id="rId5"/>
    <p:sldId id="330" r:id="rId6"/>
    <p:sldId id="332" r:id="rId7"/>
    <p:sldId id="333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C9E"/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38" autoAdjust="0"/>
    <p:restoredTop sz="87575" autoAdjust="0"/>
  </p:normalViewPr>
  <p:slideViewPr>
    <p:cSldViewPr snapToGrid="0">
      <p:cViewPr>
        <p:scale>
          <a:sx n="75" d="100"/>
          <a:sy n="75" d="100"/>
        </p:scale>
        <p:origin x="2584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94D68-82EB-48F5-92CA-412FD72E34BB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87BC6-1056-4939-9AA7-B699BF2D7B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01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8641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304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417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341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685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3000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419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8654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59294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579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170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6655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1726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39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283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615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2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396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316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216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87BC6-1056-4939-9AA7-B699BF2D7B8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29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199"/>
            <a:ext cx="9144000" cy="6527800"/>
            <a:chOff x="-1" y="330199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-1" y="330199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6210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placer un nombre décimal sur la droite graduée puis l’encadrer entre deux entiers.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1,7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5964268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5650363" y="3066402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1,7</a:t>
            </a:r>
          </a:p>
        </p:txBody>
      </p:sp>
    </p:spTree>
    <p:extLst>
      <p:ext uri="{BB962C8B-B14F-4D97-AF65-F5344CB8AC3E}">
        <p14:creationId xmlns:p14="http://schemas.microsoft.com/office/powerpoint/2010/main" val="427013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2. Encadre le nombre entre deux entiers.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48938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1,7 &lt; …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5968312" y="3509178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5661533" y="3067541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1,4</a:t>
            </a:r>
          </a:p>
        </p:txBody>
      </p:sp>
    </p:spTree>
    <p:extLst>
      <p:ext uri="{BB962C8B-B14F-4D97-AF65-F5344CB8AC3E}">
        <p14:creationId xmlns:p14="http://schemas.microsoft.com/office/powerpoint/2010/main" val="580396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39522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1,4 &lt; …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5957332" y="3528067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5650553" y="3086430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1,7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14AA214-D006-C68C-A497-2B6BC5FBD0D2}"/>
              </a:ext>
            </a:extLst>
          </p:cNvPr>
          <p:cNvSpPr/>
          <p:nvPr/>
        </p:nvSpPr>
        <p:spPr>
          <a:xfrm>
            <a:off x="3363750" y="2862359"/>
            <a:ext cx="544914" cy="5449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2B08B89-2523-F16C-0951-DAF33969692C}"/>
              </a:ext>
            </a:extLst>
          </p:cNvPr>
          <p:cNvSpPr/>
          <p:nvPr/>
        </p:nvSpPr>
        <p:spPr>
          <a:xfrm>
            <a:off x="6678250" y="2862359"/>
            <a:ext cx="544914" cy="5449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60660B3-C1B6-AC49-BD0C-C7B36A78EB48}"/>
              </a:ext>
            </a:extLst>
          </p:cNvPr>
          <p:cNvSpPr txBox="1"/>
          <p:nvPr/>
        </p:nvSpPr>
        <p:spPr>
          <a:xfrm>
            <a:off x="3175584" y="1533187"/>
            <a:ext cx="297833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 &lt; 1,7 &lt; 2</a:t>
            </a:r>
          </a:p>
        </p:txBody>
      </p:sp>
    </p:spTree>
    <p:extLst>
      <p:ext uri="{BB962C8B-B14F-4D97-AF65-F5344CB8AC3E}">
        <p14:creationId xmlns:p14="http://schemas.microsoft.com/office/powerpoint/2010/main" val="122504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1. Place le nombre :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0,3</a:t>
            </a:r>
          </a:p>
        </p:txBody>
      </p:sp>
    </p:spTree>
    <p:extLst>
      <p:ext uri="{BB962C8B-B14F-4D97-AF65-F5344CB8AC3E}">
        <p14:creationId xmlns:p14="http://schemas.microsoft.com/office/powerpoint/2010/main" val="3504408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0,3</a:t>
            </a:r>
          </a:p>
        </p:txBody>
      </p:sp>
      <p:sp>
        <p:nvSpPr>
          <p:cNvPr id="58" name="Flèche : courbe vers le haut 57">
            <a:extLst>
              <a:ext uri="{FF2B5EF4-FFF2-40B4-BE49-F238E27FC236}">
                <a16:creationId xmlns:a16="http://schemas.microsoft.com/office/drawing/2014/main" id="{0956924A-B698-854F-5BBE-ABA613ED9E51}"/>
              </a:ext>
            </a:extLst>
          </p:cNvPr>
          <p:cNvSpPr/>
          <p:nvPr/>
        </p:nvSpPr>
        <p:spPr>
          <a:xfrm rot="10800000" flipH="1">
            <a:off x="337932" y="3354336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1046839C-48E1-B4B1-7836-1D0F6CBE7B79}"/>
              </a:ext>
            </a:extLst>
          </p:cNvPr>
          <p:cNvSpPr txBox="1"/>
          <p:nvPr/>
        </p:nvSpPr>
        <p:spPr>
          <a:xfrm>
            <a:off x="282340" y="3083823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60" name="Flèche : courbe vers le haut 59">
            <a:extLst>
              <a:ext uri="{FF2B5EF4-FFF2-40B4-BE49-F238E27FC236}">
                <a16:creationId xmlns:a16="http://schemas.microsoft.com/office/drawing/2014/main" id="{46C55E68-E072-B0DF-4659-0BF7C0EEE26C}"/>
              </a:ext>
            </a:extLst>
          </p:cNvPr>
          <p:cNvSpPr/>
          <p:nvPr/>
        </p:nvSpPr>
        <p:spPr>
          <a:xfrm rot="10800000" flipH="1">
            <a:off x="673079" y="3354336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F781467F-A839-4B5A-0DE7-06E536D5EB01}"/>
              </a:ext>
            </a:extLst>
          </p:cNvPr>
          <p:cNvSpPr txBox="1"/>
          <p:nvPr/>
        </p:nvSpPr>
        <p:spPr>
          <a:xfrm>
            <a:off x="617487" y="3083823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62" name="Flèche : courbe vers le haut 61">
            <a:extLst>
              <a:ext uri="{FF2B5EF4-FFF2-40B4-BE49-F238E27FC236}">
                <a16:creationId xmlns:a16="http://schemas.microsoft.com/office/drawing/2014/main" id="{AC48108B-DF83-8B03-600D-17AB078BC76C}"/>
              </a:ext>
            </a:extLst>
          </p:cNvPr>
          <p:cNvSpPr/>
          <p:nvPr/>
        </p:nvSpPr>
        <p:spPr>
          <a:xfrm rot="10800000" flipH="1">
            <a:off x="1013141" y="3346212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905328F2-2D56-B2B8-FA3C-5304864AD01E}"/>
              </a:ext>
            </a:extLst>
          </p:cNvPr>
          <p:cNvSpPr txBox="1"/>
          <p:nvPr/>
        </p:nvSpPr>
        <p:spPr>
          <a:xfrm>
            <a:off x="957549" y="3075699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1316115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80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/>
      <p:bldP spid="60" grpId="0" animBg="1"/>
      <p:bldP spid="61" grpId="0"/>
      <p:bldP spid="62" grpId="0" animBg="1"/>
      <p:bldP spid="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0,3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1321309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1007404" y="3066402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0,3</a:t>
            </a:r>
          </a:p>
        </p:txBody>
      </p:sp>
    </p:spTree>
    <p:extLst>
      <p:ext uri="{BB962C8B-B14F-4D97-AF65-F5344CB8AC3E}">
        <p14:creationId xmlns:p14="http://schemas.microsoft.com/office/powerpoint/2010/main" val="109229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2. Encadre le nombre entre deux entiers.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48938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0,3 &lt; …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1314107" y="3529206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1007328" y="3087569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0,3</a:t>
            </a:r>
          </a:p>
        </p:txBody>
      </p:sp>
    </p:spTree>
    <p:extLst>
      <p:ext uri="{BB962C8B-B14F-4D97-AF65-F5344CB8AC3E}">
        <p14:creationId xmlns:p14="http://schemas.microsoft.com/office/powerpoint/2010/main" val="1558337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39522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1,4 &lt; …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1311438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1028146" y="3072736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0,3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14AA214-D006-C68C-A497-2B6BC5FBD0D2}"/>
              </a:ext>
            </a:extLst>
          </p:cNvPr>
          <p:cNvSpPr/>
          <p:nvPr/>
        </p:nvSpPr>
        <p:spPr>
          <a:xfrm>
            <a:off x="18881" y="2884086"/>
            <a:ext cx="544914" cy="5449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2B08B89-2523-F16C-0951-DAF33969692C}"/>
              </a:ext>
            </a:extLst>
          </p:cNvPr>
          <p:cNvSpPr/>
          <p:nvPr/>
        </p:nvSpPr>
        <p:spPr>
          <a:xfrm>
            <a:off x="3363014" y="2916776"/>
            <a:ext cx="544914" cy="5449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60660B3-C1B6-AC49-BD0C-C7B36A78EB48}"/>
              </a:ext>
            </a:extLst>
          </p:cNvPr>
          <p:cNvSpPr txBox="1"/>
          <p:nvPr/>
        </p:nvSpPr>
        <p:spPr>
          <a:xfrm>
            <a:off x="3175584" y="1533187"/>
            <a:ext cx="297833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0 &lt; 0,3 &lt; 1</a:t>
            </a:r>
          </a:p>
        </p:txBody>
      </p:sp>
    </p:spTree>
    <p:extLst>
      <p:ext uri="{BB962C8B-B14F-4D97-AF65-F5344CB8AC3E}">
        <p14:creationId xmlns:p14="http://schemas.microsoft.com/office/powerpoint/2010/main" val="222381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1. Place le nombre :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2,5</a:t>
            </a:r>
          </a:p>
        </p:txBody>
      </p:sp>
    </p:spTree>
    <p:extLst>
      <p:ext uri="{BB962C8B-B14F-4D97-AF65-F5344CB8AC3E}">
        <p14:creationId xmlns:p14="http://schemas.microsoft.com/office/powerpoint/2010/main" val="3341183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2,5</a:t>
            </a:r>
          </a:p>
        </p:txBody>
      </p:sp>
      <p:sp>
        <p:nvSpPr>
          <p:cNvPr id="62" name="Flèche : courbe vers le haut 61">
            <a:extLst>
              <a:ext uri="{FF2B5EF4-FFF2-40B4-BE49-F238E27FC236}">
                <a16:creationId xmlns:a16="http://schemas.microsoft.com/office/drawing/2014/main" id="{AC48108B-DF83-8B03-600D-17AB078BC76C}"/>
              </a:ext>
            </a:extLst>
          </p:cNvPr>
          <p:cNvSpPr/>
          <p:nvPr/>
        </p:nvSpPr>
        <p:spPr>
          <a:xfrm rot="10800000" flipH="1">
            <a:off x="6964641" y="3176366"/>
            <a:ext cx="1653215" cy="33855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905328F2-2D56-B2B8-FA3C-5304864AD01E}"/>
              </a:ext>
            </a:extLst>
          </p:cNvPr>
          <p:cNvSpPr txBox="1"/>
          <p:nvPr/>
        </p:nvSpPr>
        <p:spPr>
          <a:xfrm>
            <a:off x="7556134" y="2827089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0,5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8617856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9338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demi-droite graduée.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7" name="Flèche : courbe vers le haut 46">
            <a:extLst>
              <a:ext uri="{FF2B5EF4-FFF2-40B4-BE49-F238E27FC236}">
                <a16:creationId xmlns:a16="http://schemas.microsoft.com/office/drawing/2014/main" id="{D0874078-4F77-F47F-6B23-A6CAAD82B0D7}"/>
              </a:ext>
            </a:extLst>
          </p:cNvPr>
          <p:cNvSpPr/>
          <p:nvPr/>
        </p:nvSpPr>
        <p:spPr>
          <a:xfrm rot="10800000" flipH="1">
            <a:off x="317887" y="3375231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9F47F94-B0B0-28C0-12FA-8F33E2FB35D1}"/>
              </a:ext>
            </a:extLst>
          </p:cNvPr>
          <p:cNvSpPr txBox="1"/>
          <p:nvPr/>
        </p:nvSpPr>
        <p:spPr>
          <a:xfrm>
            <a:off x="262295" y="3104718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49" name="Flèche : courbe vers le haut 48">
            <a:extLst>
              <a:ext uri="{FF2B5EF4-FFF2-40B4-BE49-F238E27FC236}">
                <a16:creationId xmlns:a16="http://schemas.microsoft.com/office/drawing/2014/main" id="{32BA20A1-23C7-DC95-02AA-57CC9327A3B4}"/>
              </a:ext>
            </a:extLst>
          </p:cNvPr>
          <p:cNvSpPr/>
          <p:nvPr/>
        </p:nvSpPr>
        <p:spPr>
          <a:xfrm rot="10800000" flipH="1">
            <a:off x="649756" y="3375231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9DA29343-AFF8-9E15-B01F-06275FE29B0C}"/>
              </a:ext>
            </a:extLst>
          </p:cNvPr>
          <p:cNvSpPr txBox="1"/>
          <p:nvPr/>
        </p:nvSpPr>
        <p:spPr>
          <a:xfrm>
            <a:off x="594164" y="3104718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51" name="Flèche : courbe vers le haut 50">
            <a:extLst>
              <a:ext uri="{FF2B5EF4-FFF2-40B4-BE49-F238E27FC236}">
                <a16:creationId xmlns:a16="http://schemas.microsoft.com/office/drawing/2014/main" id="{8E1CCE29-D348-CA57-A59D-89568D4A702C}"/>
              </a:ext>
            </a:extLst>
          </p:cNvPr>
          <p:cNvSpPr/>
          <p:nvPr/>
        </p:nvSpPr>
        <p:spPr>
          <a:xfrm rot="10800000" flipH="1">
            <a:off x="989818" y="3367107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AA840071-8F06-AA46-A851-5F55625D4E87}"/>
              </a:ext>
            </a:extLst>
          </p:cNvPr>
          <p:cNvSpPr txBox="1"/>
          <p:nvPr/>
        </p:nvSpPr>
        <p:spPr>
          <a:xfrm>
            <a:off x="934226" y="3096594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53" name="Flèche : courbe vers le haut 52">
            <a:extLst>
              <a:ext uri="{FF2B5EF4-FFF2-40B4-BE49-F238E27FC236}">
                <a16:creationId xmlns:a16="http://schemas.microsoft.com/office/drawing/2014/main" id="{E03A860C-13CA-3959-0D77-E3098B27B882}"/>
              </a:ext>
            </a:extLst>
          </p:cNvPr>
          <p:cNvSpPr/>
          <p:nvPr/>
        </p:nvSpPr>
        <p:spPr>
          <a:xfrm rot="10800000" flipH="1">
            <a:off x="1315170" y="3355504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6E2EFAEC-D6DC-83E9-EAA1-1B6CCF5F138E}"/>
              </a:ext>
            </a:extLst>
          </p:cNvPr>
          <p:cNvSpPr txBox="1"/>
          <p:nvPr/>
        </p:nvSpPr>
        <p:spPr>
          <a:xfrm>
            <a:off x="1259578" y="3084991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55" name="Flèche : courbe vers le haut 54">
            <a:extLst>
              <a:ext uri="{FF2B5EF4-FFF2-40B4-BE49-F238E27FC236}">
                <a16:creationId xmlns:a16="http://schemas.microsoft.com/office/drawing/2014/main" id="{D240874B-BF4B-3428-D0A6-F5AF44DAFE6C}"/>
              </a:ext>
            </a:extLst>
          </p:cNvPr>
          <p:cNvSpPr/>
          <p:nvPr/>
        </p:nvSpPr>
        <p:spPr>
          <a:xfrm rot="10800000" flipH="1">
            <a:off x="1639944" y="3355851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12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2,5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8617856" y="3539599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8303951" y="3071599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2,5</a:t>
            </a:r>
          </a:p>
        </p:txBody>
      </p:sp>
    </p:spTree>
    <p:extLst>
      <p:ext uri="{BB962C8B-B14F-4D97-AF65-F5344CB8AC3E}">
        <p14:creationId xmlns:p14="http://schemas.microsoft.com/office/powerpoint/2010/main" val="34657609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2. Encadre le nombre entre deux entiers.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48938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2,5 &lt; …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8625191" y="3529206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8318412" y="3087569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2,5</a:t>
            </a:r>
          </a:p>
        </p:txBody>
      </p:sp>
    </p:spTree>
    <p:extLst>
      <p:ext uri="{BB962C8B-B14F-4D97-AF65-F5344CB8AC3E}">
        <p14:creationId xmlns:p14="http://schemas.microsoft.com/office/powerpoint/2010/main" val="2289090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39522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2,5 &lt; …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8617856" y="3528068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8334564" y="3066402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2,5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14AA214-D006-C68C-A497-2B6BC5FBD0D2}"/>
              </a:ext>
            </a:extLst>
          </p:cNvPr>
          <p:cNvSpPr/>
          <p:nvPr/>
        </p:nvSpPr>
        <p:spPr>
          <a:xfrm>
            <a:off x="6669488" y="2884086"/>
            <a:ext cx="544914" cy="5449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60660B3-C1B6-AC49-BD0C-C7B36A78EB48}"/>
              </a:ext>
            </a:extLst>
          </p:cNvPr>
          <p:cNvSpPr txBox="1"/>
          <p:nvPr/>
        </p:nvSpPr>
        <p:spPr>
          <a:xfrm>
            <a:off x="3304097" y="1577723"/>
            <a:ext cx="297833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2 &lt; 2,5 &lt; 3</a:t>
            </a:r>
          </a:p>
        </p:txBody>
      </p:sp>
    </p:spTree>
    <p:extLst>
      <p:ext uri="{BB962C8B-B14F-4D97-AF65-F5344CB8AC3E}">
        <p14:creationId xmlns:p14="http://schemas.microsoft.com/office/powerpoint/2010/main" val="70271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1. Place le nombre :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1,4</a:t>
            </a:r>
          </a:p>
        </p:txBody>
      </p:sp>
    </p:spTree>
    <p:extLst>
      <p:ext uri="{BB962C8B-B14F-4D97-AF65-F5344CB8AC3E}">
        <p14:creationId xmlns:p14="http://schemas.microsoft.com/office/powerpoint/2010/main" val="367954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1,4</a:t>
            </a:r>
          </a:p>
        </p:txBody>
      </p:sp>
      <p:sp>
        <p:nvSpPr>
          <p:cNvPr id="58" name="Flèche : courbe vers le haut 57">
            <a:extLst>
              <a:ext uri="{FF2B5EF4-FFF2-40B4-BE49-F238E27FC236}">
                <a16:creationId xmlns:a16="http://schemas.microsoft.com/office/drawing/2014/main" id="{0956924A-B698-854F-5BBE-ABA613ED9E51}"/>
              </a:ext>
            </a:extLst>
          </p:cNvPr>
          <p:cNvSpPr/>
          <p:nvPr/>
        </p:nvSpPr>
        <p:spPr>
          <a:xfrm rot="10800000" flipH="1">
            <a:off x="3663419" y="3354335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1046839C-48E1-B4B1-7836-1D0F6CBE7B79}"/>
              </a:ext>
            </a:extLst>
          </p:cNvPr>
          <p:cNvSpPr txBox="1"/>
          <p:nvPr/>
        </p:nvSpPr>
        <p:spPr>
          <a:xfrm>
            <a:off x="3607827" y="3083822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60" name="Flèche : courbe vers le haut 59">
            <a:extLst>
              <a:ext uri="{FF2B5EF4-FFF2-40B4-BE49-F238E27FC236}">
                <a16:creationId xmlns:a16="http://schemas.microsoft.com/office/drawing/2014/main" id="{46C55E68-E072-B0DF-4659-0BF7C0EEE26C}"/>
              </a:ext>
            </a:extLst>
          </p:cNvPr>
          <p:cNvSpPr/>
          <p:nvPr/>
        </p:nvSpPr>
        <p:spPr>
          <a:xfrm rot="10800000" flipH="1">
            <a:off x="3995288" y="3354335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F781467F-A839-4B5A-0DE7-06E536D5EB01}"/>
              </a:ext>
            </a:extLst>
          </p:cNvPr>
          <p:cNvSpPr txBox="1"/>
          <p:nvPr/>
        </p:nvSpPr>
        <p:spPr>
          <a:xfrm>
            <a:off x="3939696" y="3083822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62" name="Flèche : courbe vers le haut 61">
            <a:extLst>
              <a:ext uri="{FF2B5EF4-FFF2-40B4-BE49-F238E27FC236}">
                <a16:creationId xmlns:a16="http://schemas.microsoft.com/office/drawing/2014/main" id="{AC48108B-DF83-8B03-600D-17AB078BC76C}"/>
              </a:ext>
            </a:extLst>
          </p:cNvPr>
          <p:cNvSpPr/>
          <p:nvPr/>
        </p:nvSpPr>
        <p:spPr>
          <a:xfrm rot="10800000" flipH="1">
            <a:off x="4335350" y="3346211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905328F2-2D56-B2B8-FA3C-5304864AD01E}"/>
              </a:ext>
            </a:extLst>
          </p:cNvPr>
          <p:cNvSpPr txBox="1"/>
          <p:nvPr/>
        </p:nvSpPr>
        <p:spPr>
          <a:xfrm>
            <a:off x="4279758" y="3075698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64" name="Flèche : courbe vers le haut 63">
            <a:extLst>
              <a:ext uri="{FF2B5EF4-FFF2-40B4-BE49-F238E27FC236}">
                <a16:creationId xmlns:a16="http://schemas.microsoft.com/office/drawing/2014/main" id="{2B033ED6-7629-157E-8CEF-62EAD8CA95F3}"/>
              </a:ext>
            </a:extLst>
          </p:cNvPr>
          <p:cNvSpPr/>
          <p:nvPr/>
        </p:nvSpPr>
        <p:spPr>
          <a:xfrm rot="10800000" flipH="1">
            <a:off x="4660702" y="3334608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F9640326-62F9-E786-AA41-70DECE441605}"/>
              </a:ext>
            </a:extLst>
          </p:cNvPr>
          <p:cNvSpPr txBox="1"/>
          <p:nvPr/>
        </p:nvSpPr>
        <p:spPr>
          <a:xfrm>
            <a:off x="4605110" y="3064095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4971531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11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1,4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4971531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4664752" y="3092765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1,4</a:t>
            </a:r>
          </a:p>
        </p:txBody>
      </p:sp>
    </p:spTree>
    <p:extLst>
      <p:ext uri="{BB962C8B-B14F-4D97-AF65-F5344CB8AC3E}">
        <p14:creationId xmlns:p14="http://schemas.microsoft.com/office/powerpoint/2010/main" val="3655649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2. Encadre le nombre entre deux entiers.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48938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1,4 &lt; …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4971531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4664752" y="3092765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1,4</a:t>
            </a:r>
          </a:p>
        </p:txBody>
      </p:sp>
    </p:spTree>
    <p:extLst>
      <p:ext uri="{BB962C8B-B14F-4D97-AF65-F5344CB8AC3E}">
        <p14:creationId xmlns:p14="http://schemas.microsoft.com/office/powerpoint/2010/main" val="647639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143369" y="1539522"/>
            <a:ext cx="2978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… &lt; 1,4 &lt; …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4971531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A9B9CB9F-4EBB-DA58-9FBE-94C577395941}"/>
              </a:ext>
            </a:extLst>
          </p:cNvPr>
          <p:cNvSpPr txBox="1"/>
          <p:nvPr/>
        </p:nvSpPr>
        <p:spPr>
          <a:xfrm>
            <a:off x="4664752" y="3092765"/>
            <a:ext cx="651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1,4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14AA214-D006-C68C-A497-2B6BC5FBD0D2}"/>
              </a:ext>
            </a:extLst>
          </p:cNvPr>
          <p:cNvSpPr/>
          <p:nvPr/>
        </p:nvSpPr>
        <p:spPr>
          <a:xfrm>
            <a:off x="3363750" y="2862359"/>
            <a:ext cx="544914" cy="5449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2B08B89-2523-F16C-0951-DAF33969692C}"/>
              </a:ext>
            </a:extLst>
          </p:cNvPr>
          <p:cNvSpPr/>
          <p:nvPr/>
        </p:nvSpPr>
        <p:spPr>
          <a:xfrm>
            <a:off x="6678250" y="2862359"/>
            <a:ext cx="544914" cy="5449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60660B3-C1B6-AC49-BD0C-C7B36A78EB48}"/>
              </a:ext>
            </a:extLst>
          </p:cNvPr>
          <p:cNvSpPr txBox="1"/>
          <p:nvPr/>
        </p:nvSpPr>
        <p:spPr>
          <a:xfrm>
            <a:off x="3175584" y="1533187"/>
            <a:ext cx="297833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 &lt; 1,4 &lt; 2</a:t>
            </a:r>
          </a:p>
        </p:txBody>
      </p:sp>
    </p:spTree>
    <p:extLst>
      <p:ext uri="{BB962C8B-B14F-4D97-AF65-F5344CB8AC3E}">
        <p14:creationId xmlns:p14="http://schemas.microsoft.com/office/powerpoint/2010/main" val="212269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1. Place le nombre :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1,7</a:t>
            </a:r>
          </a:p>
        </p:txBody>
      </p:sp>
    </p:spTree>
    <p:extLst>
      <p:ext uri="{BB962C8B-B14F-4D97-AF65-F5344CB8AC3E}">
        <p14:creationId xmlns:p14="http://schemas.microsoft.com/office/powerpoint/2010/main" val="213205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43789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B66EE82-8549-F809-EE7B-29BF7E7F70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3716D0E-FF26-D5D4-00FA-9AA6FB39CCF2}"/>
              </a:ext>
            </a:extLst>
          </p:cNvPr>
          <p:cNvGrpSpPr/>
          <p:nvPr/>
        </p:nvGrpSpPr>
        <p:grpSpPr>
          <a:xfrm>
            <a:off x="123937" y="2893445"/>
            <a:ext cx="10154469" cy="1006154"/>
            <a:chOff x="278227" y="2896043"/>
            <a:chExt cx="11007225" cy="1006154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577D6307-F0AE-855D-CE91-0497F8FEC7FE}"/>
                </a:ext>
              </a:extLst>
            </p:cNvPr>
            <p:cNvGrpSpPr/>
            <p:nvPr/>
          </p:nvGrpSpPr>
          <p:grpSpPr>
            <a:xfrm>
              <a:off x="485452" y="3429000"/>
              <a:ext cx="10800000" cy="473197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AE0D448-D199-65E5-E95E-EA5FFDB4AD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B937684-E6FB-1614-4141-2AEAC2F24F7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FB2C43-B94F-E91E-B26B-B353F3A67D0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C49760F-7642-927F-8D90-CA4E1E17C0D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A194AFC-7FF2-D9EE-BA22-9867EBE9CC4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F2E8454-A3EC-0847-E262-9D3CADBB75B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67331B-DB64-B33A-62F3-7C5A3332F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72F57E8-F1EB-AE04-DA60-758D1085E2F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A19EDE7-607B-ED3B-047C-DCFB0D588C9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B6C53-98D1-A636-E429-2893CCE765E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41E129B-FCA9-D49E-503E-CCB8209461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FC6DABB-3790-AA3E-0650-78308CCC128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55BB1E3-97B6-D576-97B2-E33B833157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F0DED14-D3A0-F612-DC6E-F1078EEA9FB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2840664-6234-4CFE-B05D-9D4BCD6481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A30E95A-D8EB-FB2E-DE62-465E947A982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C5997EEE-1678-6445-0CCB-8E448C78D16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42E01E4-D892-AE1C-D7BD-FEE2FDEFCE6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0F06D57-137D-50C8-5EC2-B003166078F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6AFF1DE-EBFF-1DD6-D0F1-FE1FBCAD608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2851A95-3BD6-1C29-3C5C-D2DE547118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092F774-C719-696E-0865-46234D5824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6DFAF48-8986-BF1C-8A53-EC7F54144E7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BBD9691-FDC7-3AAF-3DEB-1AD7002AC31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EC5867A-8448-18C9-ECE1-12EECE7381F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151E258-F4F7-045F-8569-B363E60E2AE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FA2B60B-65ED-411F-821B-A7C5A710312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50BEA75-896C-319E-A461-1887AF5311F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0DD2F4E-65A6-7EE2-818C-94C4913088B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4D39B9E-267B-5AFD-5108-A84B1A62B69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252FFF74-E7F6-234C-D68B-697993CAD76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CC73217-DD16-2FC2-4FCE-52168A533BA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1F3CEF66-3E16-05E4-8C6D-AEAFF53043D3}"/>
                </a:ext>
              </a:extLst>
            </p:cNvPr>
            <p:cNvSpPr txBox="1"/>
            <p:nvPr/>
          </p:nvSpPr>
          <p:spPr>
            <a:xfrm>
              <a:off x="3919086" y="2961000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5A5D7BF1-6256-15E9-5891-696BEB4D7B8B}"/>
                </a:ext>
              </a:extLst>
            </p:cNvPr>
            <p:cNvSpPr txBox="1"/>
            <p:nvPr/>
          </p:nvSpPr>
          <p:spPr>
            <a:xfrm>
              <a:off x="278227" y="2896043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0</a:t>
              </a: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8D358029-170B-C6D5-C15F-EF76B1E8C69C}"/>
                </a:ext>
              </a:extLst>
            </p:cNvPr>
            <p:cNvSpPr txBox="1"/>
            <p:nvPr/>
          </p:nvSpPr>
          <p:spPr>
            <a:xfrm>
              <a:off x="7492660" y="2960999"/>
              <a:ext cx="509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</a:t>
              </a:r>
            </a:p>
          </p:txBody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D2F4B37D-DF02-561C-6063-E14845100925}"/>
              </a:ext>
            </a:extLst>
          </p:cNvPr>
          <p:cNvSpPr txBox="1"/>
          <p:nvPr/>
        </p:nvSpPr>
        <p:spPr>
          <a:xfrm>
            <a:off x="3711222" y="1518539"/>
            <a:ext cx="1253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1,7</a:t>
            </a:r>
          </a:p>
        </p:txBody>
      </p:sp>
      <p:sp>
        <p:nvSpPr>
          <p:cNvPr id="58" name="Flèche : courbe vers le haut 57">
            <a:extLst>
              <a:ext uri="{FF2B5EF4-FFF2-40B4-BE49-F238E27FC236}">
                <a16:creationId xmlns:a16="http://schemas.microsoft.com/office/drawing/2014/main" id="{0956924A-B698-854F-5BBE-ABA613ED9E51}"/>
              </a:ext>
            </a:extLst>
          </p:cNvPr>
          <p:cNvSpPr/>
          <p:nvPr/>
        </p:nvSpPr>
        <p:spPr>
          <a:xfrm rot="10800000" flipH="1">
            <a:off x="3663419" y="3354335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1046839C-48E1-B4B1-7836-1D0F6CBE7B79}"/>
              </a:ext>
            </a:extLst>
          </p:cNvPr>
          <p:cNvSpPr txBox="1"/>
          <p:nvPr/>
        </p:nvSpPr>
        <p:spPr>
          <a:xfrm>
            <a:off x="3607827" y="3083822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60" name="Flèche : courbe vers le haut 59">
            <a:extLst>
              <a:ext uri="{FF2B5EF4-FFF2-40B4-BE49-F238E27FC236}">
                <a16:creationId xmlns:a16="http://schemas.microsoft.com/office/drawing/2014/main" id="{46C55E68-E072-B0DF-4659-0BF7C0EEE26C}"/>
              </a:ext>
            </a:extLst>
          </p:cNvPr>
          <p:cNvSpPr/>
          <p:nvPr/>
        </p:nvSpPr>
        <p:spPr>
          <a:xfrm rot="10800000" flipH="1">
            <a:off x="3995288" y="3354335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F781467F-A839-4B5A-0DE7-06E536D5EB01}"/>
              </a:ext>
            </a:extLst>
          </p:cNvPr>
          <p:cNvSpPr txBox="1"/>
          <p:nvPr/>
        </p:nvSpPr>
        <p:spPr>
          <a:xfrm>
            <a:off x="3939696" y="3083822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62" name="Flèche : courbe vers le haut 61">
            <a:extLst>
              <a:ext uri="{FF2B5EF4-FFF2-40B4-BE49-F238E27FC236}">
                <a16:creationId xmlns:a16="http://schemas.microsoft.com/office/drawing/2014/main" id="{AC48108B-DF83-8B03-600D-17AB078BC76C}"/>
              </a:ext>
            </a:extLst>
          </p:cNvPr>
          <p:cNvSpPr/>
          <p:nvPr/>
        </p:nvSpPr>
        <p:spPr>
          <a:xfrm rot="10800000" flipH="1">
            <a:off x="4335350" y="3346211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905328F2-2D56-B2B8-FA3C-5304864AD01E}"/>
              </a:ext>
            </a:extLst>
          </p:cNvPr>
          <p:cNvSpPr txBox="1"/>
          <p:nvPr/>
        </p:nvSpPr>
        <p:spPr>
          <a:xfrm>
            <a:off x="4279758" y="3075698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64" name="Flèche : courbe vers le haut 63">
            <a:extLst>
              <a:ext uri="{FF2B5EF4-FFF2-40B4-BE49-F238E27FC236}">
                <a16:creationId xmlns:a16="http://schemas.microsoft.com/office/drawing/2014/main" id="{2B033ED6-7629-157E-8CEF-62EAD8CA95F3}"/>
              </a:ext>
            </a:extLst>
          </p:cNvPr>
          <p:cNvSpPr/>
          <p:nvPr/>
        </p:nvSpPr>
        <p:spPr>
          <a:xfrm rot="10800000" flipH="1">
            <a:off x="4660702" y="3334608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F9640326-62F9-E786-AA41-70DECE441605}"/>
              </a:ext>
            </a:extLst>
          </p:cNvPr>
          <p:cNvSpPr txBox="1"/>
          <p:nvPr/>
        </p:nvSpPr>
        <p:spPr>
          <a:xfrm>
            <a:off x="4605110" y="3064095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C1B000C1-8A02-78D8-4842-5054E50E2BB7}"/>
              </a:ext>
            </a:extLst>
          </p:cNvPr>
          <p:cNvCxnSpPr/>
          <p:nvPr/>
        </p:nvCxnSpPr>
        <p:spPr>
          <a:xfrm>
            <a:off x="5960977" y="3534402"/>
            <a:ext cx="0" cy="3600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lèche : courbe vers le haut 4">
            <a:extLst>
              <a:ext uri="{FF2B5EF4-FFF2-40B4-BE49-F238E27FC236}">
                <a16:creationId xmlns:a16="http://schemas.microsoft.com/office/drawing/2014/main" id="{FB5C9D1C-AD0F-8263-6C68-CE9792192F68}"/>
              </a:ext>
            </a:extLst>
          </p:cNvPr>
          <p:cNvSpPr/>
          <p:nvPr/>
        </p:nvSpPr>
        <p:spPr>
          <a:xfrm rot="10800000" flipH="1">
            <a:off x="4972349" y="3357459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434B47F-D367-4FA3-AFE3-74810C3D07B0}"/>
              </a:ext>
            </a:extLst>
          </p:cNvPr>
          <p:cNvSpPr txBox="1"/>
          <p:nvPr/>
        </p:nvSpPr>
        <p:spPr>
          <a:xfrm>
            <a:off x="4916757" y="3086946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7" name="Flèche : courbe vers le haut 6">
            <a:extLst>
              <a:ext uri="{FF2B5EF4-FFF2-40B4-BE49-F238E27FC236}">
                <a16:creationId xmlns:a16="http://schemas.microsoft.com/office/drawing/2014/main" id="{AA0E8DF5-6916-10CA-AECB-6E2ECB905708}"/>
              </a:ext>
            </a:extLst>
          </p:cNvPr>
          <p:cNvSpPr/>
          <p:nvPr/>
        </p:nvSpPr>
        <p:spPr>
          <a:xfrm rot="10800000" flipH="1">
            <a:off x="5306441" y="3346212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7649CD-3577-76F1-7D53-7F063413C9E5}"/>
              </a:ext>
            </a:extLst>
          </p:cNvPr>
          <p:cNvSpPr txBox="1"/>
          <p:nvPr/>
        </p:nvSpPr>
        <p:spPr>
          <a:xfrm>
            <a:off x="5250849" y="3075699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  <p:sp>
        <p:nvSpPr>
          <p:cNvPr id="9" name="Flèche : courbe vers le haut 8">
            <a:extLst>
              <a:ext uri="{FF2B5EF4-FFF2-40B4-BE49-F238E27FC236}">
                <a16:creationId xmlns:a16="http://schemas.microsoft.com/office/drawing/2014/main" id="{8061075F-FC34-BEEA-66F4-3795AC0AA493}"/>
              </a:ext>
            </a:extLst>
          </p:cNvPr>
          <p:cNvSpPr/>
          <p:nvPr/>
        </p:nvSpPr>
        <p:spPr>
          <a:xfrm rot="10800000" flipH="1">
            <a:off x="5635843" y="3347549"/>
            <a:ext cx="335147" cy="153975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E18FB26F-6F43-CECF-DF47-B20194F1675B}"/>
              </a:ext>
            </a:extLst>
          </p:cNvPr>
          <p:cNvSpPr txBox="1"/>
          <p:nvPr/>
        </p:nvSpPr>
        <p:spPr>
          <a:xfrm>
            <a:off x="5580251" y="3077036"/>
            <a:ext cx="470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</a:rPr>
              <a:t>0,1</a:t>
            </a:r>
          </a:p>
        </p:txBody>
      </p:sp>
    </p:spTree>
    <p:extLst>
      <p:ext uri="{BB962C8B-B14F-4D97-AF65-F5344CB8AC3E}">
        <p14:creationId xmlns:p14="http://schemas.microsoft.com/office/powerpoint/2010/main" val="329741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5" grpId="0" animBg="1"/>
      <p:bldP spid="6" grpId="0"/>
      <p:bldP spid="7" grpId="0" animBg="1"/>
      <p:bldP spid="8" grpId="0"/>
      <p:bldP spid="9" grpId="0" animBg="1"/>
      <p:bldP spid="4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300</Words>
  <Application>Microsoft Office PowerPoint</Application>
  <PresentationFormat>Affichage à l'écran (4:3)</PresentationFormat>
  <Paragraphs>181</Paragraphs>
  <Slides>22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9" baseType="lpstr">
      <vt:lpstr>Aptos</vt:lpstr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demi-droite graduée.</vt:lpstr>
      <vt:lpstr>1. Place le nombre : </vt:lpstr>
      <vt:lpstr>Correction</vt:lpstr>
      <vt:lpstr>Correction</vt:lpstr>
      <vt:lpstr>2. Encadre le nombre entre deux entiers.</vt:lpstr>
      <vt:lpstr>Correction</vt:lpstr>
      <vt:lpstr>1. Place le nombre : </vt:lpstr>
      <vt:lpstr>Correction</vt:lpstr>
      <vt:lpstr>Correction</vt:lpstr>
      <vt:lpstr>2. Encadre le nombre entre deux entiers.</vt:lpstr>
      <vt:lpstr>Correction</vt:lpstr>
      <vt:lpstr>1. Place le nombre : </vt:lpstr>
      <vt:lpstr>Correction</vt:lpstr>
      <vt:lpstr>Correction</vt:lpstr>
      <vt:lpstr>2. Encadre le nombre entre deux entiers.</vt:lpstr>
      <vt:lpstr>Correction</vt:lpstr>
      <vt:lpstr>1. Place le nombre : </vt:lpstr>
      <vt:lpstr>Correction</vt:lpstr>
      <vt:lpstr>Correction</vt:lpstr>
      <vt:lpstr>2. Encadre le nombre entre deux entiers.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90</cp:revision>
  <dcterms:created xsi:type="dcterms:W3CDTF">2023-02-07T14:55:57Z</dcterms:created>
  <dcterms:modified xsi:type="dcterms:W3CDTF">2026-01-23T11:40:17Z</dcterms:modified>
</cp:coreProperties>
</file>